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7" roundtripDataSignature="AMtx7mgI1ZnsDjH9NpzOEYl23DkkOtQs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customschemas.google.com/relationships/presentationmetadata" Target="metadata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testo verticale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olo e testo verticale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uota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stazione sezione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e contenuti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3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front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ito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con didascali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4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con didascali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4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8131" y="0"/>
            <a:ext cx="915573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5206" y="0"/>
            <a:ext cx="920158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8962" y="0"/>
            <a:ext cx="9194076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2838" y="0"/>
            <a:ext cx="920632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3647" y="0"/>
            <a:ext cx="924470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9043" y="0"/>
            <a:ext cx="919391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0272" y="0"/>
            <a:ext cx="921145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5206" y="0"/>
            <a:ext cx="920158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7852" y="0"/>
            <a:ext cx="919629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450" y="0"/>
            <a:ext cx="92091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5300" y="0"/>
            <a:ext cx="920139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1585" y="0"/>
            <a:ext cx="910883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0274" y="0"/>
            <a:ext cx="917145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459" y="0"/>
            <a:ext cx="920908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7844" y="9427"/>
            <a:ext cx="927516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8031" y="0"/>
            <a:ext cx="921593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371" y="0"/>
            <a:ext cx="918125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5321" y="0"/>
            <a:ext cx="914135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6782" y="0"/>
            <a:ext cx="917843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4760" y="0"/>
            <a:ext cx="920247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4696" y="0"/>
            <a:ext cx="916260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9414" y="0"/>
            <a:ext cx="917317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3432" y="0"/>
            <a:ext cx="918513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9414" y="0"/>
            <a:ext cx="917317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4652" y="0"/>
            <a:ext cx="924269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2139" y="0"/>
            <a:ext cx="920772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3643" y="0"/>
            <a:ext cx="926471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5252" y="0"/>
            <a:ext cx="914149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6484" y="0"/>
            <a:ext cx="913903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8304" y="0"/>
            <a:ext cx="929539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450" y="0"/>
            <a:ext cx="92091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6488" y="0"/>
            <a:ext cx="919902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2021-11-29T11:10:15Z</dcterms:created>
  <dc:creator>Francesco Fattorusso</dc:creator>
</cp:coreProperties>
</file>